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81" r:id="rId1"/>
  </p:sldMasterIdLst>
  <p:notesMasterIdLst>
    <p:notesMasterId r:id="rId3"/>
  </p:notesMasterIdLst>
  <p:handoutMasterIdLst>
    <p:handoutMasterId r:id="rId4"/>
  </p:handoutMasterIdLst>
  <p:sldIdLst>
    <p:sldId id="636" r:id="rId2"/>
  </p:sldIdLst>
  <p:sldSz cx="21386800" cy="30279975"/>
  <p:notesSz cx="20929600" cy="29819600"/>
  <p:embeddedFontLst>
    <p:embeddedFont>
      <p:font typeface="Tempus Sans ITC" panose="04020404030D07020202" pitchFamily="82" charset="0"/>
      <p:regular r:id="rId5"/>
    </p:embeddedFont>
    <p:embeddedFont>
      <p:font typeface="Franklin Gothic Book" panose="020B0503020102020204" pitchFamily="34" charset="0"/>
      <p:regular r:id="rId6"/>
      <p:italic r:id="rId7"/>
    </p:embeddedFont>
    <p:embeddedFont>
      <p:font typeface="Wingdings 2" panose="05020102010507070707" pitchFamily="18" charset="2"/>
      <p:regular r:id="rId8"/>
    </p:embeddedFont>
    <p:embeddedFont>
      <p:font typeface="Tahoma" panose="020B060403050404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1pPr>
    <a:lvl2pPr marL="1474788" indent="-1017588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2pPr>
    <a:lvl3pPr marL="2951163" indent="-2036763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3pPr>
    <a:lvl4pPr marL="4427538" indent="-3055938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4pPr>
    <a:lvl5pPr marL="5903913" indent="-4075113" algn="l" rtl="0" eaLnBrk="0" fontAlgn="base" hangingPunct="0">
      <a:spcBef>
        <a:spcPct val="0"/>
      </a:spcBef>
      <a:spcAft>
        <a:spcPct val="0"/>
      </a:spcAft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7700" kern="1200">
        <a:solidFill>
          <a:schemeClr val="tx1"/>
        </a:solidFill>
        <a:latin typeface="Tempus Sans ITC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9391">
          <p15:clr>
            <a:srgbClr val="A4A3A4"/>
          </p15:clr>
        </p15:guide>
        <p15:guide id="2" pos="659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3523" autoAdjust="0"/>
    <p:restoredTop sz="95517" autoAdjust="0"/>
  </p:normalViewPr>
  <p:slideViewPr>
    <p:cSldViewPr>
      <p:cViewPr varScale="1">
        <p:scale>
          <a:sx n="26" d="100"/>
          <a:sy n="26" d="100"/>
        </p:scale>
        <p:origin x="-3942" y="-114"/>
      </p:cViewPr>
      <p:guideLst>
        <p:guide orient="horz" pos="9537"/>
        <p:guide pos="6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164" y="-84"/>
      </p:cViewPr>
      <p:guideLst>
        <p:guide orient="horz" pos="9391"/>
        <p:guide pos="65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>
                <a16:creationId xmlns="" xmlns:a16="http://schemas.microsoft.com/office/drawing/2014/main" id="{74855F64-4979-066D-3175-C37F6D4F6C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5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6211" name="Rectangle 3">
            <a:extLst>
              <a:ext uri="{FF2B5EF4-FFF2-40B4-BE49-F238E27FC236}">
                <a16:creationId xmlns="" xmlns:a16="http://schemas.microsoft.com/office/drawing/2014/main" id="{09AA8E82-AAFA-6957-23B8-D3F4BB0E56A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1855450" y="0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5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6212" name="Rectangle 4">
            <a:extLst>
              <a:ext uri="{FF2B5EF4-FFF2-40B4-BE49-F238E27FC236}">
                <a16:creationId xmlns="" xmlns:a16="http://schemas.microsoft.com/office/drawing/2014/main" id="{E773083C-6C08-3C45-6C42-2DE0246296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28325763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35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6213" name="Rectangle 5">
            <a:extLst>
              <a:ext uri="{FF2B5EF4-FFF2-40B4-BE49-F238E27FC236}">
                <a16:creationId xmlns="" xmlns:a16="http://schemas.microsoft.com/office/drawing/2014/main" id="{A14A24A3-97E1-4C2D-44B6-B87EA4AF161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1855450" y="28325763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500">
                <a:latin typeface="Arial" panose="020B0604020202020204" pitchFamily="34" charset="0"/>
              </a:defRPr>
            </a:lvl1pPr>
          </a:lstStyle>
          <a:p>
            <a:fld id="{304BD73C-F6D1-1644-894E-255BAC08F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533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C209663E-98FB-B619-A179-A63517E5EB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35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A9434376-0504-FFE5-0DE6-C07E13FA0B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1855450" y="0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35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57248ACA-9952-0A9E-2FAB-EB7F3D3EF5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15100" y="2238375"/>
            <a:ext cx="7899400" cy="1118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="" xmlns:a16="http://schemas.microsoft.com/office/drawing/2014/main" id="{3DC856FB-EFD9-FA97-879C-FCD459864F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92325" y="14162088"/>
            <a:ext cx="16744950" cy="134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="" xmlns:a16="http://schemas.microsoft.com/office/drawing/2014/main" id="{CA9DFB83-C492-061B-7645-F08B19CEF6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325763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35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>
            <a:extLst>
              <a:ext uri="{FF2B5EF4-FFF2-40B4-BE49-F238E27FC236}">
                <a16:creationId xmlns="" xmlns:a16="http://schemas.microsoft.com/office/drawing/2014/main" id="{BADDF131-CC49-7D64-100A-7FED2885D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855450" y="28325763"/>
            <a:ext cx="906938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7709" tIns="133854" rIns="267709" bIns="1338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500">
                <a:latin typeface="Arial" panose="020B0604020202020204" pitchFamily="34" charset="0"/>
              </a:defRPr>
            </a:lvl1pPr>
          </a:lstStyle>
          <a:p>
            <a:fld id="{07759075-A995-744A-AF3C-9FEE6BCD1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14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474788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951163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427538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903913" algn="l" rtl="0" eaLnBrk="0" fontAlgn="base" hangingPunct="0">
      <a:spcBef>
        <a:spcPct val="30000"/>
      </a:spcBef>
      <a:spcAft>
        <a:spcPct val="0"/>
      </a:spcAft>
      <a:defRPr sz="3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7380279" algn="l" defTabSz="295211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337" algn="l" defTabSz="295211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2392" algn="l" defTabSz="295211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8447" algn="l" defTabSz="2952110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="" xmlns:a16="http://schemas.microsoft.com/office/drawing/2014/main" id="{DD4F00FC-8D97-5779-6994-BD31B7D747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="" xmlns:a16="http://schemas.microsoft.com/office/drawing/2014/main" id="{C320F53B-0AA2-5CA8-09C0-F82C4C2DA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="" xmlns:a16="http://schemas.microsoft.com/office/drawing/2014/main" id="{9426F331-5AEC-7070-F586-89E8B7EF2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9pPr>
          </a:lstStyle>
          <a:p>
            <a:fld id="{EBF3C70C-EE9E-4D4F-8F44-0DF282DBC5AD}" type="slidenum">
              <a:rPr lang="en-US" altLang="en-US" sz="3500">
                <a:latin typeface="Arial" panose="020B0604020202020204" pitchFamily="34" charset="0"/>
              </a:rPr>
              <a:pPr/>
              <a:t>1</a:t>
            </a:fld>
            <a:endParaRPr lang="en-US" altLang="en-US" sz="35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CBE0D6F-5F4C-2986-AE4F-BBF75BEAA82C}"/>
              </a:ext>
            </a:extLst>
          </p:cNvPr>
          <p:cNvSpPr/>
          <p:nvPr/>
        </p:nvSpPr>
        <p:spPr>
          <a:xfrm>
            <a:off x="0" y="0"/>
            <a:ext cx="21386800" cy="302799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>
            <a:extLst>
              <a:ext uri="{FF2B5EF4-FFF2-40B4-BE49-F238E27FC236}">
                <a16:creationId xmlns="" xmlns:a16="http://schemas.microsoft.com/office/drawing/2014/main" id="{E5A24878-EA71-366E-6E5C-BFF57EFB67B3}"/>
              </a:ext>
            </a:extLst>
          </p:cNvPr>
          <p:cNvSpPr/>
          <p:nvPr/>
        </p:nvSpPr>
        <p:spPr>
          <a:xfrm>
            <a:off x="152400" y="307975"/>
            <a:ext cx="21082000" cy="2954813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1458D61-7C8F-A709-1123-7A70FDF44944}"/>
              </a:ext>
            </a:extLst>
          </p:cNvPr>
          <p:cNvSpPr/>
          <p:nvPr/>
        </p:nvSpPr>
        <p:spPr>
          <a:xfrm>
            <a:off x="147638" y="6399213"/>
            <a:ext cx="21099462" cy="67437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AFAD258-2B7B-421F-A102-1A440095B212}"/>
              </a:ext>
            </a:extLst>
          </p:cNvPr>
          <p:cNvSpPr/>
          <p:nvPr/>
        </p:nvSpPr>
        <p:spPr>
          <a:xfrm>
            <a:off x="147638" y="6167438"/>
            <a:ext cx="21099462" cy="53181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1B4B0C-5A6A-D47B-27D6-F0D67025BD5A}"/>
              </a:ext>
            </a:extLst>
          </p:cNvPr>
          <p:cNvSpPr/>
          <p:nvPr/>
        </p:nvSpPr>
        <p:spPr>
          <a:xfrm>
            <a:off x="147638" y="13142913"/>
            <a:ext cx="21099462" cy="48736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29797" y="14130655"/>
            <a:ext cx="14970760" cy="7065328"/>
          </a:xfrm>
        </p:spPr>
        <p:txBody>
          <a:bodyPr/>
          <a:lstStyle>
            <a:lvl1pPr marL="0" indent="0" algn="ctr">
              <a:buNone/>
              <a:defRPr sz="8400">
                <a:solidFill>
                  <a:schemeClr val="tx2"/>
                </a:solidFill>
              </a:defRPr>
            </a:lvl1pPr>
            <a:lvl2pPr marL="1476162" indent="0" algn="ctr">
              <a:buNone/>
            </a:lvl2pPr>
            <a:lvl3pPr marL="2952323" indent="0" algn="ctr">
              <a:buNone/>
            </a:lvl3pPr>
            <a:lvl4pPr marL="4428485" indent="0" algn="ctr">
              <a:buNone/>
            </a:lvl4pPr>
            <a:lvl5pPr marL="5904647" indent="0" algn="ctr">
              <a:buNone/>
            </a:lvl5pPr>
            <a:lvl6pPr marL="7380808" indent="0" algn="ctr">
              <a:buNone/>
            </a:lvl6pPr>
            <a:lvl7pPr marL="8856970" indent="0" algn="ctr">
              <a:buNone/>
            </a:lvl7pPr>
            <a:lvl8pPr marL="10333131" indent="0" algn="ctr">
              <a:buNone/>
            </a:lvl8pPr>
            <a:lvl9pPr marL="11809293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69340" y="6649101"/>
            <a:ext cx="19248120" cy="649056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="" xmlns:a16="http://schemas.microsoft.com/office/drawing/2014/main" id="{F06D3255-B144-A777-2D65-F5B250F0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="" xmlns:a16="http://schemas.microsoft.com/office/drawing/2014/main" id="{4682504C-2246-ABB5-535C-F61A1956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="" xmlns:a16="http://schemas.microsoft.com/office/drawing/2014/main" id="{96011718-FBE3-B40B-9A43-0C729E90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EE378-E162-6F43-9463-11FD373CD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6393F41C-C5B8-991B-3929-4C125DB4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FB7036FD-EF7C-6280-2A64-2CC55E54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F9054499-B884-E0D0-C9B6-E837D2D7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61E68-1077-034C-820C-60493FE00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4109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1212619"/>
            <a:ext cx="4705096" cy="258361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8680" y="1212614"/>
            <a:ext cx="13010303" cy="258361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="" xmlns:a16="http://schemas.microsoft.com/office/drawing/2014/main" id="{F0F694A8-53BA-3424-5F7E-E789E81C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0D48BCE5-F052-B188-0C27-1DF04B10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="" xmlns:a16="http://schemas.microsoft.com/office/drawing/2014/main" id="{5D7CEA1C-6209-D9D3-0DDD-AA299A284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788D-DF74-7F44-BFD5-2E31CFD4D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789165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17" y="946258"/>
            <a:ext cx="18227048" cy="6455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176" y="8908763"/>
            <a:ext cx="8911167" cy="18167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033789" y="8908764"/>
            <a:ext cx="8911167" cy="8747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033789" y="18329200"/>
            <a:ext cx="8911167" cy="8747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>
            <a:extLst>
              <a:ext uri="{FF2B5EF4-FFF2-40B4-BE49-F238E27FC236}">
                <a16:creationId xmlns="" xmlns:a16="http://schemas.microsoft.com/office/drawing/2014/main" id="{73E90B49-5FDC-EE59-AAD3-09D367C7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="" xmlns:a16="http://schemas.microsoft.com/office/drawing/2014/main" id="{A396239A-6BDE-7CEA-E7C3-307E6F8F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>
            <a:extLst>
              <a:ext uri="{FF2B5EF4-FFF2-40B4-BE49-F238E27FC236}">
                <a16:creationId xmlns="" xmlns:a16="http://schemas.microsoft.com/office/drawing/2014/main" id="{0EB022D8-8533-D676-9DCB-605D54DF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5838C-5EDF-674A-A36A-1C52567B1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93750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38680" y="6392439"/>
            <a:ext cx="18178780" cy="2018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5AD90AC5-1DF7-1CF7-4D7A-D6BFFDE9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C278625F-4DDA-A43E-7967-8C2CE35F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35C59A0C-4E02-B42F-2A2D-E6B0886F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8F689-E271-7F42-BAA1-C7E1E3B11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16927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AC5A4B-67DE-813C-17EE-80E2632420B6}"/>
              </a:ext>
            </a:extLst>
          </p:cNvPr>
          <p:cNvSpPr/>
          <p:nvPr/>
        </p:nvSpPr>
        <p:spPr>
          <a:xfrm>
            <a:off x="0" y="0"/>
            <a:ext cx="21386800" cy="302799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="" xmlns:a16="http://schemas.microsoft.com/office/drawing/2014/main" id="{AC436E4D-915D-6137-563C-31C398A53EBB}"/>
              </a:ext>
            </a:extLst>
          </p:cNvPr>
          <p:cNvSpPr/>
          <p:nvPr/>
        </p:nvSpPr>
        <p:spPr>
          <a:xfrm>
            <a:off x="152760" y="307990"/>
            <a:ext cx="21081276" cy="2954792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485E91-8205-C7F9-8460-F4421C6D8DBF}"/>
              </a:ext>
            </a:extLst>
          </p:cNvPr>
          <p:cNvSpPr/>
          <p:nvPr/>
        </p:nvSpPr>
        <p:spPr>
          <a:xfrm flipV="1">
            <a:off x="161925" y="10494963"/>
            <a:ext cx="21082000" cy="4032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F3F223-56CE-23EE-B607-F450395EC422}"/>
              </a:ext>
            </a:extLst>
          </p:cNvPr>
          <p:cNvSpPr/>
          <p:nvPr/>
        </p:nvSpPr>
        <p:spPr>
          <a:xfrm>
            <a:off x="161925" y="10337800"/>
            <a:ext cx="21082000" cy="20161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FAA3AA3-80C6-222F-9DD1-FE83CBB4CED4}"/>
              </a:ext>
            </a:extLst>
          </p:cNvPr>
          <p:cNvSpPr/>
          <p:nvPr/>
        </p:nvSpPr>
        <p:spPr>
          <a:xfrm>
            <a:off x="160338" y="10901363"/>
            <a:ext cx="21083587" cy="2016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4205555"/>
            <a:ext cx="18178780" cy="6013939"/>
          </a:xfrm>
        </p:spPr>
        <p:txBody>
          <a:bodyPr/>
          <a:lstStyle>
            <a:lvl1pPr algn="l">
              <a:buNone/>
              <a:defRPr sz="129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1249854"/>
            <a:ext cx="18178780" cy="5908798"/>
          </a:xfrm>
        </p:spPr>
        <p:txBody>
          <a:bodyPr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="" xmlns:a16="http://schemas.microsoft.com/office/drawing/2014/main" id="{C8C594CA-6523-903E-86F2-C14E9184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="" xmlns:a16="http://schemas.microsoft.com/office/drawing/2014/main" id="{EFFEA472-0940-8057-26E3-DE7EE54B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1663" y="27252613"/>
            <a:ext cx="9356725" cy="2017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107E5A02-84D2-96B2-A8BB-F7D61FA0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900" y="27412950"/>
            <a:ext cx="1068388" cy="2019300"/>
          </a:xfrm>
        </p:spPr>
        <p:txBody>
          <a:bodyPr/>
          <a:lstStyle>
            <a:lvl1pPr>
              <a:defRPr/>
            </a:lvl1pPr>
          </a:lstStyle>
          <a:p>
            <a:fld id="{700F4BE7-3DA8-9A43-AE77-2769E8A2F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8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138680" y="6392439"/>
            <a:ext cx="8768588" cy="2018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11539961" y="6392439"/>
            <a:ext cx="8768588" cy="2018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66AC57C0-0070-6E5F-E983-63D12649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52BFF785-98E1-55E5-70B0-D57C2D4E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100E7F5D-EA10-9EC1-A367-2D778068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7481-2D58-9D43-BFA1-8E5B2B4E2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112497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680" y="1205591"/>
            <a:ext cx="1817878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8680" y="6392439"/>
            <a:ext cx="8732943" cy="3364442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7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584517" y="6392439"/>
            <a:ext cx="8732943" cy="3364442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7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138680" y="9925103"/>
            <a:ext cx="8732943" cy="17158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11584517" y="9925103"/>
            <a:ext cx="8732943" cy="17158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="" xmlns:a16="http://schemas.microsoft.com/office/drawing/2014/main" id="{29A32EDA-B9B3-B2D2-3F5F-47E22B60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="" xmlns:a16="http://schemas.microsoft.com/office/drawing/2014/main" id="{EC05CEB1-8492-CB80-4C4E-40004D09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="" xmlns:a16="http://schemas.microsoft.com/office/drawing/2014/main" id="{87AD31DA-6647-0BA1-AAC2-42B4BD2D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870F-20F9-7646-98B1-C85F4BF5B9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64324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="" xmlns:a16="http://schemas.microsoft.com/office/drawing/2014/main" id="{8598C6B5-80A5-D901-10FF-61EDFE78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42D53075-DDA7-844A-73EA-76992191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="" xmlns:a16="http://schemas.microsoft.com/office/drawing/2014/main" id="{5DB43795-9200-4658-23CA-F9998A01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4557-F683-B54A-BA2B-4F0449DAF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260943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="" xmlns:a16="http://schemas.microsoft.com/office/drawing/2014/main" id="{18997F0E-D6B3-E92E-8BE0-97AC562B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7186AA3-7F6B-79C6-ED77-D0706FD3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="" xmlns:a16="http://schemas.microsoft.com/office/drawing/2014/main" id="{504B68B4-6534-843F-D079-E344DB1B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7CFC-C652-DB46-AB6C-E4001F5F6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63975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7364E04-7E19-57A4-5641-785AC28CC843}"/>
              </a:ext>
            </a:extLst>
          </p:cNvPr>
          <p:cNvSpPr/>
          <p:nvPr/>
        </p:nvSpPr>
        <p:spPr>
          <a:xfrm>
            <a:off x="0" y="0"/>
            <a:ext cx="21386800" cy="302799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="" xmlns:a16="http://schemas.microsoft.com/office/drawing/2014/main" id="{CA488F68-F521-3FC4-4E22-F7C5A4CE6B5C}"/>
              </a:ext>
            </a:extLst>
          </p:cNvPr>
          <p:cNvSpPr/>
          <p:nvPr/>
        </p:nvSpPr>
        <p:spPr>
          <a:xfrm>
            <a:off x="149225" y="307975"/>
            <a:ext cx="21082000" cy="2955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680" y="1205591"/>
            <a:ext cx="18178780" cy="5046663"/>
          </a:xfrm>
        </p:spPr>
        <p:txBody>
          <a:bodyPr/>
          <a:lstStyle>
            <a:lvl1pPr algn="l">
              <a:buNone/>
              <a:defRPr sz="129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38680" y="7065327"/>
            <a:ext cx="4455583" cy="19850206"/>
          </a:xfrm>
        </p:spPr>
        <p:txBody>
          <a:bodyPr/>
          <a:lstStyle>
            <a:lvl1pPr marL="0" indent="0">
              <a:buNone/>
              <a:defRPr sz="5800"/>
            </a:lvl1pPr>
            <a:lvl2pPr>
              <a:buNone/>
              <a:defRPr sz="3900"/>
            </a:lvl2pPr>
            <a:lvl3pPr>
              <a:buNone/>
              <a:defRPr sz="3200"/>
            </a:lvl3pPr>
            <a:lvl4pPr>
              <a:buNone/>
              <a:defRPr sz="2900"/>
            </a:lvl4pPr>
            <a:lvl5pPr>
              <a:buNone/>
              <a:defRPr sz="2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6950710" y="7065327"/>
            <a:ext cx="13366750" cy="19850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87A29A0F-3B57-FAC4-D47B-7D85178B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1F443757-A570-BEFD-79A4-81A9C130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026CBE61-E058-B608-3439-30F9D73E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62178-D337-6F4F-818F-AD5C08B06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095287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75C26DF-5C86-9DE8-3E39-4111F1485262}"/>
              </a:ext>
            </a:extLst>
          </p:cNvPr>
          <p:cNvSpPr/>
          <p:nvPr/>
        </p:nvSpPr>
        <p:spPr>
          <a:xfrm flipV="1">
            <a:off x="160338" y="20678775"/>
            <a:ext cx="21066125" cy="404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AED895-D5E1-01A7-B867-EB3E8C7145A8}"/>
              </a:ext>
            </a:extLst>
          </p:cNvPr>
          <p:cNvSpPr/>
          <p:nvPr/>
        </p:nvSpPr>
        <p:spPr>
          <a:xfrm>
            <a:off x="160338" y="20532725"/>
            <a:ext cx="21066125" cy="20161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55364D1-B1E1-87A7-8BB5-A575A954EAD2}"/>
              </a:ext>
            </a:extLst>
          </p:cNvPr>
          <p:cNvSpPr/>
          <p:nvPr/>
        </p:nvSpPr>
        <p:spPr>
          <a:xfrm>
            <a:off x="160338" y="21075650"/>
            <a:ext cx="21066125" cy="21431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680" y="21637289"/>
            <a:ext cx="17109440" cy="2306047"/>
          </a:xfrm>
        </p:spPr>
        <p:txBody>
          <a:bodyPr anchor="ctr">
            <a:noAutofit/>
          </a:bodyPr>
          <a:lstStyle>
            <a:lvl1pPr algn="l">
              <a:buNone/>
              <a:defRPr sz="9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8680" y="24044830"/>
            <a:ext cx="17109440" cy="3027998"/>
          </a:xfrm>
        </p:spPr>
        <p:txBody>
          <a:bodyPr/>
          <a:lstStyle>
            <a:lvl1pPr marL="0" indent="0">
              <a:buFontTx/>
              <a:buNone/>
              <a:defRPr sz="52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9766" y="294391"/>
            <a:ext cx="21054381" cy="2022870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03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31958B38-3A92-7CDF-C000-605C7BA4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65B6F208-3A40-C1AC-F33C-D64C9581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8363" y="27252613"/>
            <a:ext cx="9090025" cy="2017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FC3DD8DC-A7C4-1992-26B0-8780EAFD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2900" y="27412950"/>
            <a:ext cx="1068388" cy="2019300"/>
          </a:xfrm>
        </p:spPr>
        <p:txBody>
          <a:bodyPr/>
          <a:lstStyle>
            <a:lvl1pPr>
              <a:defRPr/>
            </a:lvl1pPr>
          </a:lstStyle>
          <a:p>
            <a:fld id="{44BAC03C-CB0C-824C-A12D-7981DEF93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041036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DB3B6A5-E77B-54BC-DB0C-5F2157352E0F}"/>
              </a:ext>
            </a:extLst>
          </p:cNvPr>
          <p:cNvSpPr/>
          <p:nvPr/>
        </p:nvSpPr>
        <p:spPr>
          <a:xfrm>
            <a:off x="0" y="0"/>
            <a:ext cx="21386800" cy="302799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="" xmlns:a16="http://schemas.microsoft.com/office/drawing/2014/main" id="{BBEA2206-C06A-D8EA-40E6-53FEF8D58F5F}"/>
              </a:ext>
            </a:extLst>
          </p:cNvPr>
          <p:cNvSpPr/>
          <p:nvPr/>
        </p:nvSpPr>
        <p:spPr>
          <a:xfrm>
            <a:off x="149225" y="307975"/>
            <a:ext cx="21082000" cy="2955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95232" tIns="147616" rIns="295232" bIns="14761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>
            <a:extLst>
              <a:ext uri="{FF2B5EF4-FFF2-40B4-BE49-F238E27FC236}">
                <a16:creationId xmlns="" xmlns:a16="http://schemas.microsoft.com/office/drawing/2014/main" id="{0F5E2B7B-4F7E-87E4-DDE3-C2CD4CB199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38363" y="1212850"/>
            <a:ext cx="18178462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29523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>
            <a:extLst>
              <a:ext uri="{FF2B5EF4-FFF2-40B4-BE49-F238E27FC236}">
                <a16:creationId xmlns="" xmlns:a16="http://schemas.microsoft.com/office/drawing/2014/main" id="{61D45701-BE0F-7500-B033-A2C2153FD7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138363" y="6392863"/>
            <a:ext cx="18178462" cy="2018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="" xmlns:a16="http://schemas.microsoft.com/office/drawing/2014/main" id="{64934906-F81C-57A5-83C5-32956F3C7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36725" y="27336750"/>
            <a:ext cx="5791200" cy="2101850"/>
          </a:xfrm>
          <a:prstGeom prst="rect">
            <a:avLst/>
          </a:prstGeom>
        </p:spPr>
        <p:txBody>
          <a:bodyPr lIns="295232" tIns="147616" rIns="295232" bIns="147616" anchor="ctr" anchorCtr="0"/>
          <a:lstStyle>
            <a:lvl1pPr algn="r" eaLnBrk="1" latinLnBrk="0" hangingPunct="1">
              <a:defRPr kumimoji="0" sz="4500">
                <a:solidFill>
                  <a:schemeClr val="tx2"/>
                </a:solidFill>
                <a:latin typeface="Tempus Sans ITC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EBF79A-329F-8081-5AD5-45C38C3B2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8363" y="27252613"/>
            <a:ext cx="9267825" cy="2017712"/>
          </a:xfrm>
          <a:prstGeom prst="rect">
            <a:avLst/>
          </a:prstGeom>
        </p:spPr>
        <p:txBody>
          <a:bodyPr lIns="295232" tIns="147616" rIns="295232" bIns="147616" anchor="ctr" anchorCtr="0"/>
          <a:lstStyle>
            <a:lvl1pPr eaLnBrk="1" latinLnBrk="0" hangingPunct="1">
              <a:defRPr kumimoji="0" sz="4500">
                <a:solidFill>
                  <a:schemeClr val="tx2"/>
                </a:solidFill>
                <a:latin typeface="Tempus Sans ITC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="" xmlns:a16="http://schemas.microsoft.com/office/drawing/2014/main" id="{3080198C-85CB-BD78-60B9-60FB1CFB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900" y="27420888"/>
            <a:ext cx="1068388" cy="2017712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45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3139D55F-E863-6C4A-BA39-66CDDDFD66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63" r:id="rId2"/>
    <p:sldLayoutId id="2147484372" r:id="rId3"/>
    <p:sldLayoutId id="2147484364" r:id="rId4"/>
    <p:sldLayoutId id="2147484365" r:id="rId5"/>
    <p:sldLayoutId id="2147484366" r:id="rId6"/>
    <p:sldLayoutId id="2147484367" r:id="rId7"/>
    <p:sldLayoutId id="2147484373" r:id="rId8"/>
    <p:sldLayoutId id="2147484374" r:id="rId9"/>
    <p:sldLayoutId id="2147484368" r:id="rId10"/>
    <p:sldLayoutId id="2147484369" r:id="rId11"/>
    <p:sldLayoutId id="2147484370" r:id="rId12"/>
  </p:sldLayoutIdLst>
  <p:transition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900">
          <a:solidFill>
            <a:schemeClr val="tx2"/>
          </a:solidFill>
          <a:latin typeface="Franklin Gothic Book" pitchFamily="34" charset="0"/>
        </a:defRPr>
      </a:lvl9pPr>
    </p:titleStyle>
    <p:bodyStyle>
      <a:lvl1pPr marL="884238" indent="-884238" algn="l" rtl="0" eaLnBrk="0" fontAlgn="base" hangingPunct="0">
        <a:spcBef>
          <a:spcPts val="1875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1770063" indent="-736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85000"/>
        <a:buFont typeface="Wingdings 2" pitchFamily="2" charset="2"/>
        <a:buChar char="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2655888" indent="-736600" algn="l" rtl="0" eaLnBrk="0" fontAlgn="base" hangingPunct="0">
        <a:spcBef>
          <a:spcPts val="1200"/>
        </a:spcBef>
        <a:spcAft>
          <a:spcPct val="0"/>
        </a:spcAft>
        <a:buClr>
          <a:srgbClr val="E6B1AB"/>
        </a:buClr>
        <a:buSzPct val="85000"/>
        <a:buFont typeface="Wingdings 2" pitchFamily="2" charset="2"/>
        <a:buChar char="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3541713" indent="-736600" algn="l" rtl="0" eaLnBrk="0" fontAlgn="base" hangingPunct="0">
        <a:spcBef>
          <a:spcPts val="1200"/>
        </a:spcBef>
        <a:spcAft>
          <a:spcPct val="0"/>
        </a:spcAft>
        <a:buClr>
          <a:srgbClr val="A28E6A"/>
        </a:buClr>
        <a:buSzPct val="80000"/>
        <a:buFont typeface="Wingdings 2" pitchFamily="2" charset="2"/>
        <a:buChar char="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4427538" indent="-736600" algn="l" rtl="0" eaLnBrk="0" fontAlgn="base" hangingPunct="0">
        <a:spcBef>
          <a:spcPts val="1200"/>
        </a:spcBef>
        <a:spcAft>
          <a:spcPct val="0"/>
        </a:spcAft>
        <a:buClr>
          <a:srgbClr val="A28E6A"/>
        </a:buClr>
        <a:buChar char="o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5314182" indent="-738081" algn="l" rtl="0" eaLnBrk="1" latinLnBrk="0" hangingPunct="1">
        <a:spcBef>
          <a:spcPts val="1195"/>
        </a:spcBef>
        <a:buClr>
          <a:schemeClr val="accent3"/>
        </a:buClr>
        <a:buChar char="•"/>
        <a:defRPr kumimoji="0" sz="5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199879" indent="-738081" algn="l" rtl="0" eaLnBrk="1" latinLnBrk="0" hangingPunct="1">
        <a:spcBef>
          <a:spcPts val="1195"/>
        </a:spcBef>
        <a:buClr>
          <a:schemeClr val="accent2"/>
        </a:buClr>
        <a:buChar char="•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7085576" indent="-738081" algn="l" rtl="0" eaLnBrk="1" latinLnBrk="0" hangingPunct="1">
        <a:spcBef>
          <a:spcPts val="1195"/>
        </a:spcBef>
        <a:buClr>
          <a:schemeClr val="accent1">
            <a:tint val="60000"/>
          </a:schemeClr>
        </a:buClr>
        <a:buChar char="•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7971273" indent="-738081" algn="l" rtl="0" eaLnBrk="1" latinLnBrk="0" hangingPunct="1">
        <a:spcBef>
          <a:spcPts val="1195"/>
        </a:spcBef>
        <a:buClr>
          <a:schemeClr val="accent2">
            <a:tint val="60000"/>
          </a:schemeClr>
        </a:buClr>
        <a:buChar char="•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C539E83F-8066-E3F7-5FF1-7A7C3F31C29D}"/>
              </a:ext>
            </a:extLst>
          </p:cNvPr>
          <p:cNvSpPr/>
          <p:nvPr/>
        </p:nvSpPr>
        <p:spPr>
          <a:xfrm>
            <a:off x="330200" y="10034587"/>
            <a:ext cx="10972800" cy="7010400"/>
          </a:xfrm>
          <a:prstGeom prst="roundRect">
            <a:avLst>
              <a:gd name="adj" fmla="val 11749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F2D81FAD-6811-88DC-796D-93F704519907}"/>
              </a:ext>
            </a:extLst>
          </p:cNvPr>
          <p:cNvSpPr/>
          <p:nvPr/>
        </p:nvSpPr>
        <p:spPr>
          <a:xfrm>
            <a:off x="11557000" y="5767388"/>
            <a:ext cx="9499600" cy="6324600"/>
          </a:xfrm>
          <a:prstGeom prst="roundRect">
            <a:avLst>
              <a:gd name="adj" fmla="val 12549"/>
            </a:avLst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inherit"/>
              </a:rPr>
              <a:t>This is a template !</a:t>
            </a:r>
          </a:p>
          <a:p>
            <a:pPr algn="ctr">
              <a:defRPr/>
            </a:pPr>
            <a:endParaRPr lang="en-US" sz="4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</a:rPr>
              <a:t>Customize it to fit your work!</a:t>
            </a:r>
            <a:endParaRPr lang="en-US" altLang="en-US" sz="4800" b="1" dirty="0">
              <a:solidFill>
                <a:srgbClr val="FF0000"/>
              </a:solidFill>
              <a:latin typeface="inherit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91DA4922-748C-AE37-6A77-56229FC682F9}"/>
              </a:ext>
            </a:extLst>
          </p:cNvPr>
          <p:cNvSpPr/>
          <p:nvPr/>
        </p:nvSpPr>
        <p:spPr>
          <a:xfrm>
            <a:off x="330200" y="17273588"/>
            <a:ext cx="10972800" cy="533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inherit"/>
              </a:rPr>
              <a:t>POSTER PRINTING !</a:t>
            </a:r>
          </a:p>
          <a:p>
            <a:pPr algn="ctr">
              <a:defRPr/>
            </a:pPr>
            <a:endParaRPr lang="en-US" altLang="en-US" sz="4800" b="1" dirty="0">
              <a:solidFill>
                <a:srgbClr val="000000"/>
              </a:solidFill>
              <a:latin typeface="inherit"/>
            </a:endParaRPr>
          </a:p>
          <a:p>
            <a:pPr algn="ctr">
              <a:defRPr/>
            </a:pPr>
            <a:r>
              <a:rPr lang="en-US" altLang="en-US" sz="4800" dirty="0">
                <a:solidFill>
                  <a:srgbClr val="000000"/>
                </a:solidFill>
                <a:latin typeface="inherit"/>
              </a:rPr>
              <a:t>Print poster in the format </a:t>
            </a:r>
          </a:p>
          <a:p>
            <a:pPr algn="ctr">
              <a:defRPr/>
            </a:pPr>
            <a:r>
              <a:rPr lang="en-US" altLang="en-US" sz="4800" b="1" dirty="0">
                <a:solidFill>
                  <a:srgbClr val="000000"/>
                </a:solidFill>
                <a:latin typeface="inherit"/>
              </a:rPr>
              <a:t>A1</a:t>
            </a:r>
            <a:r>
              <a:rPr lang="en-US" altLang="en-US" sz="4800" dirty="0">
                <a:solidFill>
                  <a:srgbClr val="000000"/>
                </a:solidFill>
                <a:latin typeface="inherit"/>
              </a:rPr>
              <a:t> (594 mm x 841 mm)</a:t>
            </a:r>
            <a:endParaRPr lang="en-US" sz="4800" dirty="0"/>
          </a:p>
        </p:txBody>
      </p:sp>
      <p:sp>
        <p:nvSpPr>
          <p:cNvPr id="50" name="Rounded Rectangle 49">
            <a:extLst>
              <a:ext uri="{FF2B5EF4-FFF2-40B4-BE49-F238E27FC236}">
                <a16:creationId xmlns="" xmlns:a16="http://schemas.microsoft.com/office/drawing/2014/main" id="{53E87C1A-D11A-4800-3298-8B6F46F7F972}"/>
              </a:ext>
            </a:extLst>
          </p:cNvPr>
          <p:cNvSpPr/>
          <p:nvPr/>
        </p:nvSpPr>
        <p:spPr>
          <a:xfrm>
            <a:off x="330200" y="22912388"/>
            <a:ext cx="10972800" cy="571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0" name="Rectangle 8">
            <a:extLst>
              <a:ext uri="{FF2B5EF4-FFF2-40B4-BE49-F238E27FC236}">
                <a16:creationId xmlns="" xmlns:a16="http://schemas.microsoft.com/office/drawing/2014/main" id="{0F4882F6-7AC1-4CD6-87CE-2CC58E07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600" y="2728912"/>
            <a:ext cx="14554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9pPr>
          </a:lstStyle>
          <a:p>
            <a:pPr algn="ctr"/>
            <a:r>
              <a:rPr lang="en-GB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</a:p>
        </p:txBody>
      </p:sp>
      <p:sp>
        <p:nvSpPr>
          <p:cNvPr id="6151" name="Rectangle 9">
            <a:extLst>
              <a:ext uri="{FF2B5EF4-FFF2-40B4-BE49-F238E27FC236}">
                <a16:creationId xmlns="" xmlns:a16="http://schemas.microsoft.com/office/drawing/2014/main" id="{58E5CE27-9F49-365E-420B-E1744FE63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00" y="3795712"/>
            <a:ext cx="6888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1pPr>
            <a:lvl2pPr marL="742950" indent="-28575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2pPr>
            <a:lvl3pPr marL="11430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3pPr>
            <a:lvl4pPr marL="16002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4pPr>
            <a:lvl5pPr marL="2057400" indent="-228600"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Tempus Sans ITC" panose="020F0502020204030204" pitchFamily="34" charset="0"/>
              </a:defRPr>
            </a:lvl9pPr>
          </a:lstStyle>
          <a:p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Petar A. PETROVIĆ and Petar B. PETROVIĆ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09F70212-A0DA-046B-7657-7398A7495DE0}"/>
              </a:ext>
            </a:extLst>
          </p:cNvPr>
          <p:cNvSpPr/>
          <p:nvPr/>
        </p:nvSpPr>
        <p:spPr>
          <a:xfrm>
            <a:off x="11557000" y="12244388"/>
            <a:ext cx="9499600" cy="16383000"/>
          </a:xfrm>
          <a:prstGeom prst="roundRect">
            <a:avLst>
              <a:gd name="adj" fmla="val 9267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503CD1D9-26EC-C5F8-3060-6143636C5596}"/>
              </a:ext>
            </a:extLst>
          </p:cNvPr>
          <p:cNvSpPr/>
          <p:nvPr/>
        </p:nvSpPr>
        <p:spPr>
          <a:xfrm>
            <a:off x="330200" y="5767387"/>
            <a:ext cx="10972800" cy="4090987"/>
          </a:xfrm>
          <a:prstGeom prst="roundRect">
            <a:avLst>
              <a:gd name="adj" fmla="val 11749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6" name="Rectangle 56">
            <a:extLst>
              <a:ext uri="{FF2B5EF4-FFF2-40B4-BE49-F238E27FC236}">
                <a16:creationId xmlns="" xmlns:a16="http://schemas.microsoft.com/office/drawing/2014/main" id="{91CB04B9-9E5D-F1DE-DE9E-0794CE93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5995987"/>
            <a:ext cx="104203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inherit"/>
              </a:rPr>
              <a:t>POSTER PRESENTATION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inherit"/>
              </a:rPr>
              <a:t>For </a:t>
            </a:r>
            <a:r>
              <a:rPr lang="en-US" altLang="en-US" sz="2400" b="1">
                <a:solidFill>
                  <a:srgbClr val="000000"/>
                </a:solidFill>
                <a:latin typeface="inherit"/>
              </a:rPr>
              <a:t>poster</a:t>
            </a:r>
            <a:r>
              <a:rPr lang="en-US" altLang="en-US" sz="2400">
                <a:solidFill>
                  <a:srgbClr val="000000"/>
                </a:solidFill>
                <a:latin typeface="inherit"/>
              </a:rPr>
              <a:t> presentation, a </a:t>
            </a:r>
            <a:r>
              <a:rPr lang="en-US" altLang="en-US" sz="2400" b="1">
                <a:solidFill>
                  <a:srgbClr val="000000"/>
                </a:solidFill>
                <a:latin typeface="inherit"/>
              </a:rPr>
              <a:t>1m x 1m</a:t>
            </a:r>
            <a:r>
              <a:rPr lang="en-US" altLang="en-US" sz="2400">
                <a:solidFill>
                  <a:srgbClr val="000000"/>
                </a:solidFill>
                <a:latin typeface="inherit"/>
              </a:rPr>
              <a:t> board will be provided. Standard format A1 (594 mm x 841 mm) of the poster is the most acceptable.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inherit"/>
              </a:rPr>
              <a:t>The Secretariat will provide the pins or tape for poster mounting.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inherit"/>
              </a:rPr>
              <a:t>Posters should be legible from a distance of 1-2 meters.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inherit"/>
              </a:rPr>
              <a:t>The recommended font sizes are: 30-40 mm for title, 20-30 mm for names of authors, 15-20 mm for headings and 10-15 mm for text.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inherit"/>
              </a:rPr>
              <a:t>Clarity and brevity are very appreciated.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inherit"/>
              </a:rPr>
              <a:t>Authors are requested to set up their posters well in advance of the starting session time and must be present throughout the whole session.</a:t>
            </a:r>
          </a:p>
        </p:txBody>
      </p:sp>
      <p:pic>
        <p:nvPicPr>
          <p:cNvPr id="6157" name="Picture 13">
            <a:extLst>
              <a:ext uri="{FF2B5EF4-FFF2-40B4-BE49-F238E27FC236}">
                <a16:creationId xmlns="" xmlns:a16="http://schemas.microsoft.com/office/drawing/2014/main" id="{FC26591F-5C18-6401-8D07-00F4FF2F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800" y="12206287"/>
            <a:ext cx="844391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6158" name="Rectangle 56">
            <a:extLst>
              <a:ext uri="{FF2B5EF4-FFF2-40B4-BE49-F238E27FC236}">
                <a16:creationId xmlns="" xmlns:a16="http://schemas.microsoft.com/office/drawing/2014/main" id="{3B427D6A-79C8-8AC3-DE5A-72A7C011C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0644187"/>
            <a:ext cx="10420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latin typeface="inherit"/>
              </a:rPr>
              <a:t>IMPORTANT SETTINGS for preparation of the poster</a:t>
            </a:r>
          </a:p>
          <a:p>
            <a:endParaRPr lang="en-US" altLang="en-US" sz="2400" b="1">
              <a:solidFill>
                <a:srgbClr val="000000"/>
              </a:solidFill>
              <a:latin typeface="inherit"/>
            </a:endParaRPr>
          </a:p>
          <a:p>
            <a:r>
              <a:rPr lang="en-US" altLang="en-US" sz="2400" b="1">
                <a:solidFill>
                  <a:srgbClr val="000000"/>
                </a:solidFill>
                <a:latin typeface="inherit"/>
              </a:rPr>
              <a:t>Design/Page Setup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00" y="616327"/>
            <a:ext cx="205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17th International Conference on Advanced Technologies, Systems and Services in </a:t>
            </a:r>
            <a:r>
              <a:rPr lang="en-US" sz="4800" b="1" dirty="0" smtClean="0">
                <a:solidFill>
                  <a:srgbClr val="66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Telecommunications – TELSIKS 2025</a:t>
            </a:r>
            <a:endParaRPr lang="en-US" sz="4800" b="1" dirty="0">
              <a:solidFill>
                <a:srgbClr val="66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7851</TotalTime>
  <Words>67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Tempus Sans ITC</vt:lpstr>
      <vt:lpstr>inherit</vt:lpstr>
      <vt:lpstr>Franklin Gothic Book</vt:lpstr>
      <vt:lpstr>Times New Roman</vt:lpstr>
      <vt:lpstr>Wingdings 2</vt:lpstr>
      <vt:lpstr>Tahoma</vt:lpstr>
      <vt:lpstr>Calibri</vt:lpstr>
      <vt:lpstr>Equity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bilja</dc:creator>
  <cp:lastModifiedBy>Biljana P. Stosic</cp:lastModifiedBy>
  <cp:revision>532</cp:revision>
  <dcterms:created xsi:type="dcterms:W3CDTF">2007-05-31T11:01:29Z</dcterms:created>
  <dcterms:modified xsi:type="dcterms:W3CDTF">2025-09-03T11:37:50Z</dcterms:modified>
</cp:coreProperties>
</file>